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handoutMasters/handoutMaster1.xml" ContentType="application/vnd.openxmlformats-officedocument.presentationml.handoutMaster+xml"/>
  <Override PartName="/ppt/media/image1.svg" ContentType="image/svg+xml"/>
  <Override PartName="/ppt/media/image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2"/>
  </p:handoutMasterIdLst>
  <p:sldIdLst>
    <p:sldId id="256" r:id="rId3"/>
    <p:sldId id="260" r:id="rId5"/>
    <p:sldId id="257" r:id="rId6"/>
    <p:sldId id="258" r:id="rId7"/>
    <p:sldId id="259" r:id="rId8"/>
    <p:sldId id="265" r:id="rId9"/>
    <p:sldId id="267" r:id="rId10"/>
    <p:sldId id="264" r:id="rId1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ysrael" initials="t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2FF"/>
    <a:srgbClr val="0050A0"/>
    <a:srgbClr val="64F8C9"/>
    <a:srgbClr val="6BF9DD"/>
    <a:srgbClr val="4599EF"/>
    <a:srgbClr val="099788"/>
    <a:srgbClr val="00A050"/>
    <a:srgbClr val="C440C3"/>
    <a:srgbClr val="0050D8"/>
    <a:srgbClr val="192C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3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6-12T11:17:31.706" idx="1">
    <p:pos x="7690" y="10"/>
    <p:text/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6-12T11:17:31.706" idx="1">
    <p:pos x="7690" y="10"/>
    <p:text/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6-12T11:17:31.706" idx="1">
    <p:pos x="7690" y="10"/>
    <p:text/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6-12T11:17:31.706" idx="1">
    <p:pos x="7690" y="10"/>
    <p:text/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2.png>
</file>

<file path=ppt/media/image2.sv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sv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sv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1.xml"/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2.xml"/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3.xml"/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comments" Target="../comments/comment4.xml"/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>
            <a:spLocks noChangeAspect="1"/>
          </p:cNvSpPr>
          <p:nvPr/>
        </p:nvSpPr>
        <p:spPr>
          <a:xfrm>
            <a:off x="3027045" y="-1965325"/>
            <a:ext cx="7316470" cy="9000490"/>
          </a:xfrm>
          <a:prstGeom prst="rect">
            <a:avLst/>
          </a:prstGeom>
          <a:solidFill>
            <a:srgbClr val="005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 descr="BUAA-校徽-矢量图-2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697605" y="-73660"/>
            <a:ext cx="5975350" cy="59753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>
            <a:spLocks noChangeAspect="1"/>
          </p:cNvSpPr>
          <p:nvPr/>
        </p:nvSpPr>
        <p:spPr>
          <a:xfrm>
            <a:off x="3027045" y="-1965325"/>
            <a:ext cx="7316470" cy="90004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 descr="BUAA-校徽-矢量图-2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697605" y="-73660"/>
            <a:ext cx="5975350" cy="59753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>
            <a:spLocks noChangeAspect="1"/>
          </p:cNvSpPr>
          <p:nvPr/>
        </p:nvSpPr>
        <p:spPr>
          <a:xfrm>
            <a:off x="3606165" y="-1223010"/>
            <a:ext cx="7316685" cy="9000000"/>
          </a:xfrm>
          <a:prstGeom prst="rect">
            <a:avLst/>
          </a:prstGeom>
          <a:gradFill flip="none">
            <a:gsLst>
              <a:gs pos="25000">
                <a:srgbClr val="64F8C9">
                  <a:lumMod val="66000"/>
                </a:srgbClr>
              </a:gs>
              <a:gs pos="0">
                <a:srgbClr val="0050A0"/>
              </a:gs>
              <a:gs pos="53000">
                <a:srgbClr val="0050A0"/>
              </a:gs>
              <a:gs pos="79000">
                <a:srgbClr val="6BF9DD">
                  <a:lumMod val="64000"/>
                </a:srgbClr>
              </a:gs>
              <a:gs pos="100000">
                <a:srgbClr val="0050A0"/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BUAA-校徽-矢量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24425" y="1812290"/>
            <a:ext cx="4680000" cy="4680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_DSC20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2340" y="0"/>
            <a:ext cx="1030732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2022-08-19 18594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85000">
                <a:schemeClr val="bg1">
                  <a:alpha val="97000"/>
                </a:schemeClr>
              </a:gs>
              <a:gs pos="100000">
                <a:schemeClr val="bg1">
                  <a:alpha val="9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研究生背面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4920" y="753745"/>
            <a:ext cx="8094980" cy="5017770"/>
          </a:xfrm>
          <a:prstGeom prst="rect">
            <a:avLst/>
          </a:prstGeom>
          <a:ln w="28575">
            <a:noFill/>
          </a:ln>
        </p:spPr>
      </p:pic>
      <p:sp>
        <p:nvSpPr>
          <p:cNvPr id="5" name="矩形 4"/>
          <p:cNvSpPr/>
          <p:nvPr/>
        </p:nvSpPr>
        <p:spPr>
          <a:xfrm>
            <a:off x="8182610" y="830580"/>
            <a:ext cx="3177540" cy="815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804920" y="5282565"/>
            <a:ext cx="1844675" cy="19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804920" y="752475"/>
            <a:ext cx="8094345" cy="5019040"/>
          </a:xfrm>
          <a:prstGeom prst="rect">
            <a:avLst/>
          </a:prstGeom>
          <a:gradFill>
            <a:gsLst>
              <a:gs pos="0">
                <a:schemeClr val="bg1">
                  <a:alpha val="97000"/>
                </a:schemeClr>
              </a:gs>
              <a:gs pos="60000">
                <a:schemeClr val="bg1">
                  <a:alpha val="93000"/>
                </a:schemeClr>
              </a:gs>
              <a:gs pos="100000">
                <a:schemeClr val="bg1">
                  <a:alpha val="97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8182610" y="830580"/>
            <a:ext cx="3177540" cy="815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9" name="图片 8" descr="2015级研究生学生卡反面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2050" y="847090"/>
            <a:ext cx="9867265" cy="6231890"/>
          </a:xfrm>
          <a:prstGeom prst="rect">
            <a:avLst/>
          </a:prstGeom>
          <a:ln>
            <a:noFill/>
          </a:ln>
        </p:spPr>
      </p:pic>
      <p:sp>
        <p:nvSpPr>
          <p:cNvPr id="2" name="矩形 1"/>
          <p:cNvSpPr/>
          <p:nvPr/>
        </p:nvSpPr>
        <p:spPr>
          <a:xfrm>
            <a:off x="1417320" y="6103620"/>
            <a:ext cx="3291840" cy="975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895465" y="6195060"/>
            <a:ext cx="4068445" cy="883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0" y="-421005"/>
            <a:ext cx="12191365" cy="7699375"/>
          </a:xfrm>
          <a:prstGeom prst="rect">
            <a:avLst/>
          </a:prstGeom>
          <a:gradFill>
            <a:gsLst>
              <a:gs pos="0">
                <a:schemeClr val="bg1">
                  <a:alpha val="97000"/>
                </a:schemeClr>
              </a:gs>
              <a:gs pos="60000">
                <a:schemeClr val="bg1">
                  <a:alpha val="95000"/>
                </a:schemeClr>
              </a:gs>
              <a:gs pos="100000">
                <a:schemeClr val="bg1">
                  <a:alpha val="97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矩形 8"/>
          <p:cNvSpPr/>
          <p:nvPr/>
        </p:nvSpPr>
        <p:spPr>
          <a:xfrm rot="5400000">
            <a:off x="2705100" y="-2811145"/>
            <a:ext cx="6946265" cy="123932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_DSC2030-ai-brush-removebg-ao5u1xi"/>
          <p:cNvPicPr>
            <a:picLocks noChangeAspect="1"/>
          </p:cNvPicPr>
          <p:nvPr/>
        </p:nvPicPr>
        <p:blipFill>
          <a:blip r:embed="rId1">
            <a:grayscl/>
          </a:blip>
          <a:stretch>
            <a:fillRect/>
          </a:stretch>
        </p:blipFill>
        <p:spPr>
          <a:xfrm>
            <a:off x="4086860" y="1985645"/>
            <a:ext cx="8327390" cy="554101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rot="480000">
            <a:off x="3430905" y="6945630"/>
            <a:ext cx="9147810" cy="18154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rot="5400000">
            <a:off x="-2164080" y="7433310"/>
            <a:ext cx="6864350" cy="2418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832860" y="7141845"/>
            <a:ext cx="9147810" cy="18154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1" name="图片 10" descr="_DSC2030-ai-brush-removebg-930lo2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540" y="962025"/>
            <a:ext cx="10118090" cy="67322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Arial</vt:lpstr>
      <vt:lpstr>宋体</vt:lpstr>
      <vt:lpstr>Wingdings</vt:lpstr>
      <vt:lpstr>微软雅黑</vt:lpstr>
      <vt:lpstr>Arial Unicode MS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thysrael</dc:creator>
  <cp:lastModifiedBy>thysrael</cp:lastModifiedBy>
  <cp:revision>104</cp:revision>
  <dcterms:created xsi:type="dcterms:W3CDTF">2024-06-13T09:26:40Z</dcterms:created>
  <dcterms:modified xsi:type="dcterms:W3CDTF">2024-06-13T09:26:40Z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2052-11.1.0.11711</vt:lpwstr>
  </property>
  <property fmtid="{D5CDD505-2E9C-101B-9397-08002B2CF9AE}" pid="3" name="ICV">
    <vt:lpwstr/>
  </property>
</Properties>
</file>

<file path=docProps/thumbnail.jpeg>
</file>